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74" autoAdjust="0"/>
    <p:restoredTop sz="94660"/>
  </p:normalViewPr>
  <p:slideViewPr>
    <p:cSldViewPr snapToGrid="0">
      <p:cViewPr>
        <p:scale>
          <a:sx n="50" d="100"/>
          <a:sy n="50" d="100"/>
        </p:scale>
        <p:origin x="1104" y="5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E55BC-A300-4E5B-B483-6D84A58ADF58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C27F9-B9B3-4760-8727-0988D544E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31634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E55BC-A300-4E5B-B483-6D84A58ADF58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C27F9-B9B3-4760-8727-0988D544E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63634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E55BC-A300-4E5B-B483-6D84A58ADF58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C27F9-B9B3-4760-8727-0988D544E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88425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E55BC-A300-4E5B-B483-6D84A58ADF58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C27F9-B9B3-4760-8727-0988D544E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8505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E55BC-A300-4E5B-B483-6D84A58ADF58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C27F9-B9B3-4760-8727-0988D544E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88418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E55BC-A300-4E5B-B483-6D84A58ADF58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C27F9-B9B3-4760-8727-0988D544E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66923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E55BC-A300-4E5B-B483-6D84A58ADF58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C27F9-B9B3-4760-8727-0988D544E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06339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E55BC-A300-4E5B-B483-6D84A58ADF58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C27F9-B9B3-4760-8727-0988D544E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782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E55BC-A300-4E5B-B483-6D84A58ADF58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C27F9-B9B3-4760-8727-0988D544E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8106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E55BC-A300-4E5B-B483-6D84A58ADF58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C27F9-B9B3-4760-8727-0988D544E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4476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E55BC-A300-4E5B-B483-6D84A58ADF58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C27F9-B9B3-4760-8727-0988D544E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02562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E55BC-A300-4E5B-B483-6D84A58ADF58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5C27F9-B9B3-4760-8727-0988D544E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84539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www.themonogrammerchant.com/item_images/20402-Blank-4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600200" y="1351508"/>
            <a:ext cx="89916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800" dirty="0" smtClean="0">
                <a:latin typeface="Berlin Sans FB Demi" panose="020E0802020502020306" pitchFamily="34" charset="0"/>
              </a:rPr>
              <a:t>Il y a une agrafeuse dans la salle de classe?</a:t>
            </a:r>
            <a:endParaRPr lang="fr-FR" sz="8800" dirty="0"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38809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www.themonogrammerchant.com/item_images/20402-Blank-4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600200" y="1351508"/>
            <a:ext cx="89916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800" dirty="0" smtClean="0">
                <a:latin typeface="Berlin Sans FB Demi" panose="020E0802020502020306" pitchFamily="34" charset="0"/>
              </a:rPr>
              <a:t>Il y a une télé dans la salle de classe?</a:t>
            </a:r>
            <a:endParaRPr lang="fr-FR" sz="8800" dirty="0"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00923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www.themonogrammerchant.com/item_images/20402-Blank-4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600200" y="1351508"/>
            <a:ext cx="89916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800" dirty="0" smtClean="0">
                <a:latin typeface="Berlin Sans FB Demi" panose="020E0802020502020306" pitchFamily="34" charset="0"/>
              </a:rPr>
              <a:t>Il y a une perforatrice dans la salle de classe?</a:t>
            </a:r>
            <a:endParaRPr lang="fr-FR" sz="8800" dirty="0"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8301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www.themonogrammerchant.com/item_images/20402-Blank-4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600200" y="1351508"/>
            <a:ext cx="89916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800" dirty="0" smtClean="0">
                <a:latin typeface="Berlin Sans FB Demi" panose="020E0802020502020306" pitchFamily="34" charset="0"/>
              </a:rPr>
              <a:t>Il y a un professeur dans la salle de classe?</a:t>
            </a:r>
            <a:endParaRPr lang="fr-FR" sz="8800" dirty="0"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40497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www.themonogrammerchant.com/item_images/20402-Blank-4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600200" y="1351508"/>
            <a:ext cx="89916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800" dirty="0" smtClean="0">
                <a:latin typeface="Berlin Sans FB Demi" panose="020E0802020502020306" pitchFamily="34" charset="0"/>
              </a:rPr>
              <a:t>Il y a un ordinateur dans la salle de classe?</a:t>
            </a:r>
            <a:endParaRPr lang="fr-FR" sz="8800" dirty="0"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39165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www.themonogrammerchant.com/item_images/20402-Blank-4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600200" y="1351508"/>
            <a:ext cx="89916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800" dirty="0" smtClean="0">
                <a:latin typeface="Berlin Sans FB Demi" panose="020E0802020502020306" pitchFamily="34" charset="0"/>
              </a:rPr>
              <a:t>Il y a un professeur dans la salle de classe?</a:t>
            </a:r>
            <a:endParaRPr lang="fr-FR" sz="8800" dirty="0"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41582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www.themonogrammerchant.com/item_images/20402-Blank-4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600200" y="1351508"/>
            <a:ext cx="89916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800" dirty="0" smtClean="0">
                <a:latin typeface="Berlin Sans FB Demi" panose="020E0802020502020306" pitchFamily="34" charset="0"/>
              </a:rPr>
              <a:t>Il y a combien de filles dans la classe?</a:t>
            </a:r>
            <a:endParaRPr lang="fr-FR" sz="8800" dirty="0"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98825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www.themonogrammerchant.com/item_images/20402-Blank-4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600200" y="1351508"/>
            <a:ext cx="89916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800" dirty="0" smtClean="0">
                <a:latin typeface="Berlin Sans FB Demi" panose="020E0802020502020306" pitchFamily="34" charset="0"/>
              </a:rPr>
              <a:t>Il y a combien de garçons dans la classe?</a:t>
            </a:r>
            <a:endParaRPr lang="fr-FR" sz="8800" dirty="0"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01540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www.themonogrammerchant.com/item_images/20402-Blank-4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600200" y="1351508"/>
            <a:ext cx="89916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800" dirty="0" smtClean="0">
                <a:latin typeface="Berlin Sans FB Demi" panose="020E0802020502020306" pitchFamily="34" charset="0"/>
              </a:rPr>
              <a:t>Il y a combien d’élèves dans la classe?</a:t>
            </a:r>
            <a:endParaRPr lang="fr-FR" sz="8800" dirty="0"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80030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www.themonogrammerchant.com/item_images/20402-Blank-4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600200" y="1351508"/>
            <a:ext cx="89916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800" dirty="0" smtClean="0">
                <a:latin typeface="Berlin Sans FB Demi" panose="020E0802020502020306" pitchFamily="34" charset="0"/>
              </a:rPr>
              <a:t>Il y a une télé dans la salle de classe?</a:t>
            </a:r>
            <a:endParaRPr lang="fr-FR" sz="8800" dirty="0"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23359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106</Words>
  <Application>Microsoft Office PowerPoint</Application>
  <PresentationFormat>Widescreen</PresentationFormat>
  <Paragraphs>10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Berlin Sans FB Demi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</cp:revision>
  <dcterms:created xsi:type="dcterms:W3CDTF">2015-10-15T16:03:18Z</dcterms:created>
  <dcterms:modified xsi:type="dcterms:W3CDTF">2015-10-15T16:03:47Z</dcterms:modified>
</cp:coreProperties>
</file>